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75" r:id="rId3"/>
    <p:sldId id="262" r:id="rId4"/>
    <p:sldId id="270" r:id="rId5"/>
    <p:sldId id="258" r:id="rId6"/>
    <p:sldId id="263" r:id="rId7"/>
    <p:sldId id="272" r:id="rId8"/>
    <p:sldId id="271" r:id="rId9"/>
    <p:sldId id="278" r:id="rId10"/>
    <p:sldId id="277" r:id="rId11"/>
    <p:sldId id="265" r:id="rId12"/>
    <p:sldId id="269" r:id="rId13"/>
    <p:sldId id="268" r:id="rId14"/>
    <p:sldId id="267" r:id="rId15"/>
    <p:sldId id="266" r:id="rId16"/>
    <p:sldId id="257" r:id="rId17"/>
    <p:sldId id="276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58"/>
            <p14:sldId id="263"/>
            <p14:sldId id="272"/>
            <p14:sldId id="271"/>
            <p14:sldId id="278"/>
            <p14:sldId id="277"/>
            <p14:sldId id="265"/>
            <p14:sldId id="269"/>
            <p14:sldId id="268"/>
            <p14:sldId id="267"/>
            <p14:sldId id="266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77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11.sv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emf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265012"/>
            <a:ext cx="1909558" cy="93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all 59?</a:t>
            </a:r>
          </a:p>
          <a:p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953101" y="5800761"/>
            <a:ext cx="6096000" cy="738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386856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0" y="1353173"/>
            <a:ext cx="4282444" cy="2670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FCEFE6-B359-4E97-95EF-625DC5E5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1353173"/>
            <a:ext cx="4282444" cy="267034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953101" y="4023519"/>
            <a:ext cx="2436148" cy="19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                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04" y="3525276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1800" y="4432037"/>
            <a:ext cx="4312823" cy="242596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7962491" y="5963884"/>
            <a:ext cx="76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5622840" y="4466762"/>
            <a:ext cx="161437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8015445" y="5170701"/>
            <a:ext cx="76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115306" y="5258622"/>
            <a:ext cx="151746" cy="30910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7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/>
              <a:t>Spearman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untreated cells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726</Words>
  <Application>Microsoft Office PowerPoint</Application>
  <PresentationFormat>Breitbild</PresentationFormat>
  <Paragraphs>178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85</cp:revision>
  <dcterms:created xsi:type="dcterms:W3CDTF">2019-04-30T13:18:25Z</dcterms:created>
  <dcterms:modified xsi:type="dcterms:W3CDTF">2019-05-14T11:51:22Z</dcterms:modified>
</cp:coreProperties>
</file>